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Ula Kuczek" initials="UK" lastIdx="1" clrIdx="0">
    <p:extLst>
      <p:ext uri="{19B8F6BF-5375-455C-9EA6-DF929625EA0E}">
        <p15:presenceInfo xmlns:p15="http://schemas.microsoft.com/office/powerpoint/2012/main" userId="75fbd46f68f8b79a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CFCF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5" d="100"/>
          <a:sy n="85" d="100"/>
        </p:scale>
        <p:origin x="180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commentAuthors" Target="commentAuthor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9D824F70-1E90-47BC-8D2D-8C06568467B5}" type="datetimeFigureOut">
              <a:rPr lang="pl-PL" smtClean="0"/>
              <a:pPr/>
              <a:t>02.03.2023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8730F443-6903-47F1-8964-1E4AD45021EF}" type="slidenum">
              <a:rPr lang="pl-PL" smtClean="0"/>
              <a:pPr/>
              <a:t>‹#›</a:t>
            </a:fld>
            <a:endParaRPr lang="pl-PL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890086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824F70-1E90-47BC-8D2D-8C06568467B5}" type="datetimeFigureOut">
              <a:rPr lang="pl-PL" smtClean="0"/>
              <a:pPr/>
              <a:t>02.03.2023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30F443-6903-47F1-8964-1E4AD45021EF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3211890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824F70-1E90-47BC-8D2D-8C06568467B5}" type="datetimeFigureOut">
              <a:rPr lang="pl-PL" smtClean="0"/>
              <a:pPr/>
              <a:t>02.03.2023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30F443-6903-47F1-8964-1E4AD45021EF}" type="slidenum">
              <a:rPr lang="pl-PL" smtClean="0"/>
              <a:pPr/>
              <a:t>‹#›</a:t>
            </a:fld>
            <a:endParaRPr lang="pl-PL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852920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824F70-1E90-47BC-8D2D-8C06568467B5}" type="datetimeFigureOut">
              <a:rPr lang="pl-PL" smtClean="0"/>
              <a:pPr/>
              <a:t>02.03.2023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30F443-6903-47F1-8964-1E4AD45021EF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157569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824F70-1E90-47BC-8D2D-8C06568467B5}" type="datetimeFigureOut">
              <a:rPr lang="pl-PL" smtClean="0"/>
              <a:pPr/>
              <a:t>02.03.2023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30F443-6903-47F1-8964-1E4AD45021EF}" type="slidenum">
              <a:rPr lang="pl-PL" smtClean="0"/>
              <a:pPr/>
              <a:t>‹#›</a:t>
            </a:fld>
            <a:endParaRPr lang="pl-PL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469665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824F70-1E90-47BC-8D2D-8C06568467B5}" type="datetimeFigureOut">
              <a:rPr lang="pl-PL" smtClean="0"/>
              <a:pPr/>
              <a:t>02.03.2023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30F443-6903-47F1-8964-1E4AD45021EF}" type="slidenum">
              <a:rPr lang="pl-PL" smtClean="0"/>
              <a:pPr/>
              <a:t>‹#›</a:t>
            </a:fld>
            <a:endParaRPr lang="pl-PL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231372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824F70-1E90-47BC-8D2D-8C06568467B5}" type="datetimeFigureOut">
              <a:rPr lang="pl-PL" smtClean="0"/>
              <a:pPr/>
              <a:t>02.03.2023</a:t>
            </a:fld>
            <a:endParaRPr lang="pl-P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30F443-6903-47F1-8964-1E4AD45021EF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550880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824F70-1E90-47BC-8D2D-8C06568467B5}" type="datetimeFigureOut">
              <a:rPr lang="pl-PL" smtClean="0"/>
              <a:pPr/>
              <a:t>02.03.2023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30F443-6903-47F1-8964-1E4AD45021EF}" type="slidenum">
              <a:rPr lang="pl-PL" smtClean="0"/>
              <a:pPr/>
              <a:t>‹#›</a:t>
            </a:fld>
            <a:endParaRPr lang="pl-PL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884430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824F70-1E90-47BC-8D2D-8C06568467B5}" type="datetimeFigureOut">
              <a:rPr lang="pl-PL" smtClean="0"/>
              <a:pPr/>
              <a:t>02.03.2023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30F443-6903-47F1-8964-1E4AD45021EF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629171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braz panoramiczny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824F70-1E90-47BC-8D2D-8C06568467B5}" type="datetimeFigureOut">
              <a:rPr lang="pl-PL" smtClean="0"/>
              <a:pPr/>
              <a:t>02.03.2023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30F443-6903-47F1-8964-1E4AD45021EF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6149664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ytuł i po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824F70-1E90-47BC-8D2D-8C06568467B5}" type="datetimeFigureOut">
              <a:rPr lang="pl-PL" smtClean="0"/>
              <a:pPr/>
              <a:t>02.03.2023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30F443-6903-47F1-8964-1E4AD45021EF}" type="slidenum">
              <a:rPr lang="pl-PL" smtClean="0"/>
              <a:pPr/>
              <a:t>‹#›</a:t>
            </a:fld>
            <a:endParaRPr lang="pl-PL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8493873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ferta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824F70-1E90-47BC-8D2D-8C06568467B5}" type="datetimeFigureOut">
              <a:rPr lang="pl-PL" smtClean="0"/>
              <a:pPr/>
              <a:t>02.03.2023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30F443-6903-47F1-8964-1E4AD45021EF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0053456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naz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824F70-1E90-47BC-8D2D-8C06568467B5}" type="datetimeFigureOut">
              <a:rPr lang="pl-PL" smtClean="0"/>
              <a:pPr/>
              <a:t>02.03.2023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30F443-6903-47F1-8964-1E4AD45021EF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4270042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nazwy cytat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824F70-1E90-47BC-8D2D-8C06568467B5}" type="datetimeFigureOut">
              <a:rPr lang="pl-PL" smtClean="0"/>
              <a:pPr/>
              <a:t>02.03.2023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30F443-6903-47F1-8964-1E4AD45021EF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079914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awda lub fał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824F70-1E90-47BC-8D2D-8C06568467B5}" type="datetimeFigureOut">
              <a:rPr lang="pl-PL" smtClean="0"/>
              <a:pPr/>
              <a:t>02.03.2023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30F443-6903-47F1-8964-1E4AD45021EF}" type="slidenum">
              <a:rPr lang="pl-PL" smtClean="0"/>
              <a:pPr/>
              <a:t>‹#›</a:t>
            </a:fld>
            <a:endParaRPr lang="pl-PL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7655295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824F70-1E90-47BC-8D2D-8C06568467B5}" type="datetimeFigureOut">
              <a:rPr lang="pl-PL" smtClean="0"/>
              <a:pPr/>
              <a:t>02.03.2023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30F443-6903-47F1-8964-1E4AD45021EF}" type="slidenum">
              <a:rPr lang="pl-PL" smtClean="0"/>
              <a:pPr/>
              <a:t>‹#›</a:t>
            </a:fld>
            <a:endParaRPr lang="pl-PL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6996745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824F70-1E90-47BC-8D2D-8C06568467B5}" type="datetimeFigureOut">
              <a:rPr lang="pl-PL" smtClean="0"/>
              <a:pPr/>
              <a:t>02.03.2023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30F443-6903-47F1-8964-1E4AD45021EF}" type="slidenum">
              <a:rPr lang="pl-PL" smtClean="0"/>
              <a:pPr/>
              <a:t>‹#›</a:t>
            </a:fld>
            <a:endParaRPr lang="pl-PL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728293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9D824F70-1E90-47BC-8D2D-8C06568467B5}" type="datetimeFigureOut">
              <a:rPr lang="pl-PL" smtClean="0"/>
              <a:pPr/>
              <a:t>02.03.2023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8730F443-6903-47F1-8964-1E4AD45021EF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560586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9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3.gif"/><Relationship Id="rId4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.jpeg"/><Relationship Id="rId5" Type="http://schemas.openxmlformats.org/officeDocument/2006/relationships/image" Target="../media/image18.jpeg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04E2CE5-33C6-4D7C-932B-89E6A4CB20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0061" y="757297"/>
            <a:ext cx="9601196" cy="1303867"/>
          </a:xfrm>
        </p:spPr>
        <p:txBody>
          <a:bodyPr/>
          <a:lstStyle/>
          <a:p>
            <a:pPr algn="ctr"/>
            <a:r>
              <a:rPr lang="pl-PL" dirty="0"/>
              <a:t>Deser urodzinowy dla 9 osób </a:t>
            </a:r>
            <a:r>
              <a:rPr lang="pl-PL" dirty="0">
                <a:sym typeface="Wingdings" panose="05000000000000000000" pitchFamily="2" charset="2"/>
              </a:rPr>
              <a:t></a:t>
            </a:r>
            <a:endParaRPr lang="pl-PL" dirty="0"/>
          </a:p>
        </p:txBody>
      </p:sp>
      <p:pic>
        <p:nvPicPr>
          <p:cNvPr id="6" name="Symbol zastępczy zawartości 5">
            <a:extLst>
              <a:ext uri="{FF2B5EF4-FFF2-40B4-BE49-F238E27FC236}">
                <a16:creationId xmlns:a16="http://schemas.microsoft.com/office/drawing/2014/main" id="{6BC61B32-B9FA-4EAF-AD60-62306B522A28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0743" y="1944172"/>
            <a:ext cx="2893275" cy="4308464"/>
          </a:xfrm>
        </p:spPr>
      </p:pic>
      <p:pic>
        <p:nvPicPr>
          <p:cNvPr id="8" name="Symbol zastępczy zawartości 7">
            <a:extLst>
              <a:ext uri="{FF2B5EF4-FFF2-40B4-BE49-F238E27FC236}">
                <a16:creationId xmlns:a16="http://schemas.microsoft.com/office/drawing/2014/main" id="{AB9A14CF-2E74-4263-86CA-DF8DF2CA609A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1957" y="2061164"/>
            <a:ext cx="3636967" cy="2541821"/>
          </a:xfr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13F92D09-CF59-43A5-933D-50922A6E939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3054" y="4098404"/>
            <a:ext cx="3793067" cy="213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9855054"/>
      </p:ext>
    </p:extLst>
  </p:cSld>
  <p:clrMapOvr>
    <a:masterClrMapping/>
  </p:clrMapOvr>
  <p:transition spd="slow">
    <p:push dir="u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Obraz 11">
            <a:extLst>
              <a:ext uri="{FF2B5EF4-FFF2-40B4-BE49-F238E27FC236}">
                <a16:creationId xmlns:a16="http://schemas.microsoft.com/office/drawing/2014/main" id="{1F178BB0-5A73-4982-B0AB-6CD3292A49B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3172" y="-111654"/>
            <a:ext cx="5476568" cy="6858001"/>
          </a:xfrm>
          <a:prstGeom prst="rect">
            <a:avLst/>
          </a:prstGeom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44BCCE1B-2167-4CBF-A76C-7BE781541A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17594" y="358589"/>
            <a:ext cx="9067800" cy="98611"/>
          </a:xfrm>
        </p:spPr>
        <p:txBody>
          <a:bodyPr>
            <a:normAutofit fontScale="90000"/>
          </a:bodyPr>
          <a:lstStyle/>
          <a:p>
            <a:r>
              <a:rPr lang="pl-PL" dirty="0"/>
              <a:t>              </a:t>
            </a:r>
          </a:p>
        </p:txBody>
      </p:sp>
      <p:sp>
        <p:nvSpPr>
          <p:cNvPr id="8" name="Symbol zastępczy zawartości 7">
            <a:extLst>
              <a:ext uri="{FF2B5EF4-FFF2-40B4-BE49-F238E27FC236}">
                <a16:creationId xmlns:a16="http://schemas.microsoft.com/office/drawing/2014/main" id="{6CBECA61-9D9C-4737-B0F7-3C94CED4C14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333135" y="748071"/>
            <a:ext cx="4483510" cy="3996915"/>
          </a:xfrm>
        </p:spPr>
        <p:txBody>
          <a:bodyPr>
            <a:normAutofit fontScale="92500" lnSpcReduction="10000"/>
          </a:bodyPr>
          <a:lstStyle/>
          <a:p>
            <a:r>
              <a:rPr lang="pl-PL" dirty="0"/>
              <a:t>4 jajka</a:t>
            </a:r>
          </a:p>
          <a:p>
            <a:r>
              <a:rPr lang="pl-PL" dirty="0"/>
              <a:t>25dag margaryny</a:t>
            </a:r>
          </a:p>
          <a:p>
            <a:r>
              <a:rPr lang="pl-PL" dirty="0"/>
              <a:t>2 szklanki cukru</a:t>
            </a:r>
          </a:p>
          <a:p>
            <a:r>
              <a:rPr lang="pl-PL" dirty="0"/>
              <a:t>1 cukier waniliowy</a:t>
            </a:r>
          </a:p>
          <a:p>
            <a:r>
              <a:rPr lang="pl-PL" dirty="0"/>
              <a:t>3szklanki mleka</a:t>
            </a:r>
          </a:p>
          <a:p>
            <a:r>
              <a:rPr lang="pl-PL" dirty="0"/>
              <a:t>2łyżeczki proszku do pieczenia</a:t>
            </a:r>
          </a:p>
          <a:p>
            <a:r>
              <a:rPr lang="pl-PL" dirty="0"/>
              <a:t>4łyżki kwaśnej śmietany</a:t>
            </a:r>
          </a:p>
          <a:p>
            <a:r>
              <a:rPr lang="pl-PL" dirty="0"/>
              <a:t>400 ml musu jabłkowego</a:t>
            </a:r>
          </a:p>
          <a:p>
            <a:r>
              <a:rPr lang="pl-PL" dirty="0"/>
              <a:t>1 l lodów waniliowych</a:t>
            </a:r>
          </a:p>
        </p:txBody>
      </p:sp>
      <p:pic>
        <p:nvPicPr>
          <p:cNvPr id="10" name="Symbol zastępczy zawartości 9">
            <a:extLst>
              <a:ext uri="{FF2B5EF4-FFF2-40B4-BE49-F238E27FC236}">
                <a16:creationId xmlns:a16="http://schemas.microsoft.com/office/drawing/2014/main" id="{D2D31EAB-D393-4A83-89F2-FB51C484CA7B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705851" y="-756445"/>
            <a:ext cx="45766" cy="64687"/>
          </a:xfrm>
        </p:spPr>
      </p:pic>
      <p:pic>
        <p:nvPicPr>
          <p:cNvPr id="14" name="Obraz 13">
            <a:extLst>
              <a:ext uri="{FF2B5EF4-FFF2-40B4-BE49-F238E27FC236}">
                <a16:creationId xmlns:a16="http://schemas.microsoft.com/office/drawing/2014/main" id="{7F429575-F5A0-4C0A-A475-CF389BB9FA8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518" y="2668537"/>
            <a:ext cx="2200275" cy="2076450"/>
          </a:xfrm>
          <a:prstGeom prst="rect">
            <a:avLst/>
          </a:prstGeom>
        </p:spPr>
      </p:pic>
      <p:pic>
        <p:nvPicPr>
          <p:cNvPr id="16" name="Obraz 15">
            <a:extLst>
              <a:ext uri="{FF2B5EF4-FFF2-40B4-BE49-F238E27FC236}">
                <a16:creationId xmlns:a16="http://schemas.microsoft.com/office/drawing/2014/main" id="{98D5E5B9-A53C-4CE1-89E0-6BB44DA49BD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9795" y="748070"/>
            <a:ext cx="3810000" cy="381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2207276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849A78B-0A7B-497E-A0CD-1DC8FD83DC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20204" y="281868"/>
            <a:ext cx="2933659" cy="1620982"/>
          </a:xfrm>
        </p:spPr>
        <p:txBody>
          <a:bodyPr>
            <a:normAutofit/>
          </a:bodyPr>
          <a:lstStyle/>
          <a:p>
            <a:r>
              <a:rPr lang="pl-PL" dirty="0"/>
              <a:t>        </a:t>
            </a:r>
            <a:r>
              <a:rPr lang="pl-PL" sz="4800" dirty="0"/>
              <a:t>Zakupy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3B26247-684A-40C0-8DCD-9D4C06B43EA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18566" y="633844"/>
            <a:ext cx="4632687" cy="5605591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 fontScale="92500" lnSpcReduction="20000"/>
          </a:bodyPr>
          <a:lstStyle/>
          <a:p>
            <a:r>
              <a:rPr lang="pl-PL" sz="1900" dirty="0"/>
              <a:t>Jajka – 1,13zł za szt.</a:t>
            </a:r>
          </a:p>
          <a:p>
            <a:pPr marL="0" indent="0">
              <a:buNone/>
            </a:pPr>
            <a:r>
              <a:rPr lang="pl-PL" sz="1900" dirty="0"/>
              <a:t>1,13zł*4 = 4,52zł</a:t>
            </a:r>
          </a:p>
          <a:p>
            <a:r>
              <a:rPr lang="pl-PL" sz="1900" dirty="0"/>
              <a:t>Margaryna – 1,59zł za szt.</a:t>
            </a:r>
          </a:p>
          <a:p>
            <a:r>
              <a:rPr lang="pl-PL" sz="1900" dirty="0"/>
              <a:t>Cukier - 8,50zł za1kg</a:t>
            </a:r>
          </a:p>
          <a:p>
            <a:pPr marL="0" indent="0">
              <a:buNone/>
            </a:pPr>
            <a:r>
              <a:rPr lang="pl-PL" sz="1900" dirty="0"/>
              <a:t>8,50zł – 1kg = 1000g =&gt; 4,25zł - 500g</a:t>
            </a:r>
          </a:p>
          <a:p>
            <a:r>
              <a:rPr lang="pl-PL" sz="1900" dirty="0"/>
              <a:t>cukier wanilinowy – 90gr za </a:t>
            </a:r>
            <a:r>
              <a:rPr lang="pl-PL" sz="1900" dirty="0" smtClean="0"/>
              <a:t>1opak.</a:t>
            </a:r>
            <a:endParaRPr lang="pl-PL" sz="1900" dirty="0"/>
          </a:p>
          <a:p>
            <a:r>
              <a:rPr lang="pl-PL" sz="1900" dirty="0"/>
              <a:t>mąka - 4,99zł za 1kg</a:t>
            </a:r>
          </a:p>
          <a:p>
            <a:pPr marL="0" indent="0">
              <a:buNone/>
            </a:pPr>
            <a:r>
              <a:rPr lang="pl-PL" sz="1900" dirty="0"/>
              <a:t>4,99zł - 1kg=1000g =&gt; 2,45zł - 500g</a:t>
            </a:r>
          </a:p>
          <a:p>
            <a:r>
              <a:rPr lang="pl-PL" sz="1900" dirty="0"/>
              <a:t>Proszek do pieczenia – 1,49zł </a:t>
            </a:r>
            <a:r>
              <a:rPr lang="pl-PL" sz="1900"/>
              <a:t>za </a:t>
            </a:r>
            <a:r>
              <a:rPr lang="pl-PL" sz="1900" smtClean="0"/>
              <a:t>opak.</a:t>
            </a:r>
            <a:endParaRPr lang="pl-PL" sz="1900" dirty="0"/>
          </a:p>
          <a:p>
            <a:r>
              <a:rPr lang="pl-PL" sz="1900" dirty="0"/>
              <a:t>Kwaśna śmietana – 2,79zł </a:t>
            </a:r>
          </a:p>
          <a:p>
            <a:r>
              <a:rPr lang="pl-PL" sz="1900" dirty="0"/>
              <a:t>Mus jabłkowy – 5,91zł za </a:t>
            </a:r>
            <a:r>
              <a:rPr lang="pl-PL" sz="1900" dirty="0" err="1"/>
              <a:t>szt</a:t>
            </a:r>
            <a:endParaRPr lang="pl-PL" sz="1900" dirty="0"/>
          </a:p>
          <a:p>
            <a:r>
              <a:rPr lang="pl-PL" sz="1900" dirty="0"/>
              <a:t>Lody waniliowe – 9,99zł za 1l</a:t>
            </a:r>
          </a:p>
          <a:p>
            <a:endParaRPr lang="pl-PL" sz="2600" dirty="0"/>
          </a:p>
          <a:p>
            <a:endParaRPr lang="pl-PL" sz="2600" dirty="0"/>
          </a:p>
          <a:p>
            <a:endParaRPr lang="pl-PL" sz="2600" dirty="0"/>
          </a:p>
          <a:p>
            <a:endParaRPr lang="pl-PL" sz="2600" dirty="0"/>
          </a:p>
          <a:p>
            <a:endParaRPr lang="pl-PL" sz="2600" dirty="0"/>
          </a:p>
          <a:p>
            <a:endParaRPr lang="pl-PL" sz="2600" dirty="0"/>
          </a:p>
          <a:p>
            <a:endParaRPr lang="pl-PL" sz="2600" dirty="0"/>
          </a:p>
          <a:p>
            <a:endParaRPr lang="pl-PL" dirty="0"/>
          </a:p>
          <a:p>
            <a:endParaRPr lang="pl-PL" dirty="0"/>
          </a:p>
          <a:p>
            <a:endParaRPr lang="pl-PL" dirty="0"/>
          </a:p>
          <a:p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1CD6C050-51FE-4F4F-B55B-13E3A293D5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44684" y="4707082"/>
            <a:ext cx="4606569" cy="1532354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r>
              <a:rPr lang="pl-PL" sz="1900" dirty="0"/>
              <a:t>4,52zł + 1,59zł + 4,25zł +0,90zł + 2,45zł + 1,49zł + 2,79 + 5,91zł + 9,99zł =  33,89 zł</a:t>
            </a:r>
          </a:p>
          <a:p>
            <a:pPr marL="0" indent="0">
              <a:buNone/>
            </a:pPr>
            <a:r>
              <a:rPr lang="pl-PL" sz="2900" b="1" dirty="0"/>
              <a:t>Razem: 33,89zł</a:t>
            </a:r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B7CD095A-84A3-4858-BBF9-140AD62879B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3695" y="4142411"/>
            <a:ext cx="3389739" cy="2097024"/>
          </a:xfrm>
          <a:prstGeom prst="rect">
            <a:avLst/>
          </a:prstGeom>
        </p:spPr>
      </p:pic>
      <p:pic>
        <p:nvPicPr>
          <p:cNvPr id="8" name="Obraz 7">
            <a:extLst>
              <a:ext uri="{FF2B5EF4-FFF2-40B4-BE49-F238E27FC236}">
                <a16:creationId xmlns:a16="http://schemas.microsoft.com/office/drawing/2014/main" id="{5C963539-7DBC-4D50-9664-79F1A360A3D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1253" y="2440519"/>
            <a:ext cx="4301364" cy="24168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81771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6925DCF-C0DB-40EC-B855-18764CDA5D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dirty="0"/>
              <a:t>Podsumowanie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A1CA17FD-A6BA-4BA5-B51A-0A4EA5F4B63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298446" y="2560320"/>
            <a:ext cx="5247827" cy="3310128"/>
          </a:xfrm>
        </p:spPr>
        <p:txBody>
          <a:bodyPr/>
          <a:lstStyle/>
          <a:p>
            <a:r>
              <a:rPr lang="pl-PL" dirty="0"/>
              <a:t>Przygotowanie deseru zajęło ok. 3 godz.</a:t>
            </a:r>
          </a:p>
          <a:p>
            <a:r>
              <a:rPr lang="pl-PL" dirty="0"/>
              <a:t>Za składniki zapłaciliśmy 33,89zł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1AADD5B7-1F6D-461C-96F8-2923D4042EF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972300" y="2554085"/>
            <a:ext cx="4393348" cy="3310128"/>
          </a:xfrm>
        </p:spPr>
        <p:txBody>
          <a:bodyPr/>
          <a:lstStyle/>
          <a:p>
            <a:pPr marL="0" indent="0">
              <a:buNone/>
            </a:pPr>
            <a:r>
              <a:rPr lang="pl-PL" dirty="0"/>
              <a:t>Tak oto powstała pyszna szarlotka z lodami waniliowymi</a:t>
            </a:r>
          </a:p>
          <a:p>
            <a:pPr marL="0" indent="0">
              <a:buNone/>
            </a:pPr>
            <a:endParaRPr lang="pl-PL" dirty="0"/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5C437778-9E8A-452B-8917-53E2725DCC2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203" y="3866357"/>
            <a:ext cx="2447823" cy="2447823"/>
          </a:xfrm>
          <a:prstGeom prst="rect">
            <a:avLst/>
          </a:prstGeom>
        </p:spPr>
      </p:pic>
      <p:pic>
        <p:nvPicPr>
          <p:cNvPr id="8" name="Obraz 7">
            <a:extLst>
              <a:ext uri="{FF2B5EF4-FFF2-40B4-BE49-F238E27FC236}">
                <a16:creationId xmlns:a16="http://schemas.microsoft.com/office/drawing/2014/main" id="{1E21BF91-0B4A-4050-8152-545D56377C5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2028" y="4001294"/>
            <a:ext cx="3087822" cy="2312886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22016A71-F2E7-4813-979B-F3EE68CB948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7812" y="3639372"/>
            <a:ext cx="2265236" cy="1583139"/>
          </a:xfrm>
          <a:prstGeom prst="rect">
            <a:avLst/>
          </a:prstGeom>
        </p:spPr>
      </p:pic>
      <p:pic>
        <p:nvPicPr>
          <p:cNvPr id="16" name="Obraz 15">
            <a:extLst>
              <a:ext uri="{FF2B5EF4-FFF2-40B4-BE49-F238E27FC236}">
                <a16:creationId xmlns:a16="http://schemas.microsoft.com/office/drawing/2014/main" id="{52BF406E-FD30-4D63-BADC-C1361D6DDB3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5787" y="4944297"/>
            <a:ext cx="2202832" cy="1306008"/>
          </a:xfrm>
          <a:prstGeom prst="rect">
            <a:avLst/>
          </a:prstGeom>
        </p:spPr>
      </p:pic>
      <p:pic>
        <p:nvPicPr>
          <p:cNvPr id="14" name="Obraz 13">
            <a:extLst>
              <a:ext uri="{FF2B5EF4-FFF2-40B4-BE49-F238E27FC236}">
                <a16:creationId xmlns:a16="http://schemas.microsoft.com/office/drawing/2014/main" id="{2DBC8EF2-7BBD-4BCA-B802-0E3F245D432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3048" y="3639372"/>
            <a:ext cx="1752600" cy="2609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0586078"/>
      </p:ext>
    </p:extLst>
  </p:cSld>
  <p:clrMapOvr>
    <a:masterClrMapping/>
  </p:clrMapOvr>
  <p:transition spd="slow">
    <p:cover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B2DA67A-0FA9-4BEC-A238-FEDCA772BE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2" y="806366"/>
            <a:ext cx="9601196" cy="1303867"/>
          </a:xfrm>
        </p:spPr>
        <p:txBody>
          <a:bodyPr/>
          <a:lstStyle/>
          <a:p>
            <a:pPr algn="ctr"/>
            <a:r>
              <a:rPr lang="pl-PL" smtClean="0"/>
              <a:t>Smacznego !!!</a:t>
            </a:r>
            <a:endParaRPr lang="pl-PL" dirty="0"/>
          </a:p>
        </p:txBody>
      </p:sp>
      <p:pic>
        <p:nvPicPr>
          <p:cNvPr id="12" name="Symbol zastępczy zawartości 11">
            <a:extLst>
              <a:ext uri="{FF2B5EF4-FFF2-40B4-BE49-F238E27FC236}">
                <a16:creationId xmlns:a16="http://schemas.microsoft.com/office/drawing/2014/main" id="{E64F77EE-9FD6-4DF7-9369-B6CF4C109230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301" y="1773416"/>
            <a:ext cx="3449742" cy="2798586"/>
          </a:xfrm>
        </p:spPr>
      </p:pic>
      <p:pic>
        <p:nvPicPr>
          <p:cNvPr id="8" name="Symbol zastępczy zawartości 7">
            <a:extLst>
              <a:ext uri="{FF2B5EF4-FFF2-40B4-BE49-F238E27FC236}">
                <a16:creationId xmlns:a16="http://schemas.microsoft.com/office/drawing/2014/main" id="{4A133073-26C7-4FAE-9484-0F24AC3B8C85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2113" y="2440732"/>
            <a:ext cx="2563099" cy="3816789"/>
          </a:xfrm>
        </p:spPr>
      </p:pic>
      <p:pic>
        <p:nvPicPr>
          <p:cNvPr id="14" name="Obraz 13">
            <a:extLst>
              <a:ext uri="{FF2B5EF4-FFF2-40B4-BE49-F238E27FC236}">
                <a16:creationId xmlns:a16="http://schemas.microsoft.com/office/drawing/2014/main" id="{87630D67-1D86-420C-B145-D9A022B0458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2945" y="3738282"/>
            <a:ext cx="3591255" cy="25192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3416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zny">
  <a:themeElements>
    <a:clrScheme name="Organiczny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zny">
      <a:majorFont>
        <a:latin typeface="Garamond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zny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203</TotalTime>
  <Words>153</Words>
  <Application>Microsoft Office PowerPoint</Application>
  <PresentationFormat>Panoramiczny</PresentationFormat>
  <Paragraphs>41</Paragraphs>
  <Slides>5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3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5</vt:i4>
      </vt:variant>
    </vt:vector>
  </HeadingPairs>
  <TitlesOfParts>
    <vt:vector size="9" baseType="lpstr">
      <vt:lpstr>Arial</vt:lpstr>
      <vt:lpstr>Garamond</vt:lpstr>
      <vt:lpstr>Wingdings</vt:lpstr>
      <vt:lpstr>Organiczny</vt:lpstr>
      <vt:lpstr>Deser urodzinowy dla 9 osób </vt:lpstr>
      <vt:lpstr>              </vt:lpstr>
      <vt:lpstr>        Zakupy</vt:lpstr>
      <vt:lpstr>Podsumowanie</vt:lpstr>
      <vt:lpstr>Smacznego !!!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Deser urodzinowy dla 9 osób</dc:title>
  <dc:creator>Ula Kuczek</dc:creator>
  <cp:lastModifiedBy>Dyrektor</cp:lastModifiedBy>
  <cp:revision>5</cp:revision>
  <dcterms:created xsi:type="dcterms:W3CDTF">2023-02-13T18:18:03Z</dcterms:created>
  <dcterms:modified xsi:type="dcterms:W3CDTF">2023-03-02T12:39:09Z</dcterms:modified>
</cp:coreProperties>
</file>