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7" r:id="rId10"/>
    <p:sldId id="263" r:id="rId11"/>
    <p:sldId id="264" r:id="rId12"/>
    <p:sldId id="265" r:id="rId13"/>
    <p:sldId id="268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łgorzata Krówka" initials="MK" lastIdx="1" clrIdx="0">
    <p:extLst>
      <p:ext uri="{19B8F6BF-5375-455C-9EA6-DF929625EA0E}">
        <p15:presenceInfo xmlns:p15="http://schemas.microsoft.com/office/powerpoint/2012/main" userId="cf3eea05641e877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0769" autoAdjust="0"/>
  </p:normalViewPr>
  <p:slideViewPr>
    <p:cSldViewPr snapToGrid="0">
      <p:cViewPr varScale="1">
        <p:scale>
          <a:sx n="60" d="100"/>
          <a:sy n="60" d="100"/>
        </p:scale>
        <p:origin x="10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18A4B-E22B-424B-A467-3929533B8F65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6A15B-BEE1-44BD-9961-30D6A10D652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083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6A15B-BEE1-44BD-9961-30D6A10D652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8827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4734FE2-A631-4928-8F59-EFA9C9E7E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90BBC6D5-D6D2-46EE-9368-207472497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D54B401-58F9-4203-BFFA-FE6F45547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A5AAB40-F82A-44C6-A7A9-A1751A18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BA0D30B9-A052-4151-B825-CD2DA56A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3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3042243-ADD3-4B2C-AC98-43698C30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DA26E72-6D4E-4756-AD03-400C60985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21AB601E-F93A-4CE7-BA6C-7EF52DE0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BE8C924-E362-42AA-9EBC-784F9F71A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3FC1BE5-68AA-4DE7-A3D8-94DFC88D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278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FAC8821-3CFC-486F-B836-C2A0B4A12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3E0CFDA8-EE1F-49B4-82C8-22FC83C2C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07CC9C0-7F54-417B-843D-507BEDB2E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A359B0D2-5CC3-4A90-AAD7-9D7447032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EA71381-3A06-45C6-8F6B-F84A02455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447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DAA06FC-39C5-45B9-ABBD-676229710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3E9748E-942D-418E-87C7-DF96A6DD2E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618F7FFB-EFBA-4F5B-B7F6-6768F3540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BE5B1619-8E83-4619-A8A6-DBB1D708E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C853F268-FF2D-4BED-9CA9-E26EC431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42E198D1-6690-4826-AAC9-D1A41FC1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722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131AF2A-27B1-4E3E-AA2B-83DC55DF5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1513BE5-231F-4F1B-A840-FA984FD18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966993C4-1730-41D9-82E2-9DB97AA32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0CF0CAAA-2634-4710-B1BB-358C57AEB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DC79F932-DFCE-4FE3-971A-8EF52CBCF9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E6436BB4-E8E9-4C28-AA44-24ED2E959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3E9EA487-48F9-464A-833F-A93D60E65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6C4BF993-1CFC-40FC-A9E3-2DF5D42FD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478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F16C4B0-F560-4AED-A8AD-D579D3A1E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B046C39D-DDE8-4887-BB54-E351259A4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9D441AEF-119E-4B35-B2AD-3B194DCC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23020118-EC64-4A25-B851-F741D77F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780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C2DB70B0-EC73-4D31-90BF-08BDCEF0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9E79CA3B-8B3E-4238-A37E-042656DED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1258AFC6-1518-492C-9E9F-17C55EC1D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169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3F9EFCB-4FE0-4A0E-AE83-FF809AA4C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129A6A33-B156-4350-A3C0-57D32CC7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36A9EF31-9D6F-43C2-8446-B8479FE580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BFED9080-7003-4C17-BF76-38920F797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169A0C7-9257-4E96-9FD5-6937D20C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EEC5797D-A434-4B60-B5CE-AD2A283D5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571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6C4E25E-BAEB-48AD-8C5C-FFF1EEF50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B3BBE66F-5F5A-4AF0-A06B-642A4A7953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7B98F8A6-DFE7-4BC9-8B16-E16990EAF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E0390E3C-D91F-427B-8507-C87F5DC2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A578353D-6721-42E0-836D-84FEB33BA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FC68B72A-9BF4-4A84-8F84-8B8AADA86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021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A2D406C-E4CF-4715-91CC-46782AF75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BE079E4E-C671-4AEA-9150-532003595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5FFDAEB-B76A-4253-9611-BF009CB4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CDE9803-431C-4D09-B617-78947D2C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78CD67F-69FD-4722-B2D7-41F42476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583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56DF19F9-9F89-4D4E-AB67-E83A468892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700DC564-2D9E-4A15-9D7C-2ADD5C296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C3B4071-07D7-42A5-B705-0D782647D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09FF0D2-A226-4A4A-9010-FAD214881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3743FFCC-3892-445A-AC62-E9AEB6081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3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71936891-7310-4AD6-B5E3-09E1C94B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EE8509E4-C59D-48EA-95CF-2194C3BE8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B0A27F1-3892-4DF9-87DB-ED3A119DD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6939D-7313-4CE8-A556-94A906C7A396}" type="datetimeFigureOut">
              <a:rPr lang="pl-PL" smtClean="0"/>
              <a:t>2021-04-26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2464F3E9-ABE2-4B17-B6DE-5EF73AB42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E5C38B0D-C07B-41A3-BD31-212C2FB21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C446F-3B6A-4AE3-9C6E-72B4322B65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999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63CFD58-26EF-42B6-8B98-4DCC87F25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383" y="247973"/>
            <a:ext cx="9598617" cy="2805193"/>
          </a:xfrm>
          <a:solidFill>
            <a:schemeClr val="accent4">
              <a:lumMod val="75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pl-PL" sz="8000" b="1" dirty="0">
                <a:solidFill>
                  <a:schemeClr val="accent1">
                    <a:lumMod val="50000"/>
                  </a:schemeClr>
                </a:solidFill>
                <a:latin typeface="Segoe Script" panose="030B0504020000000003" pitchFamily="66" charset="0"/>
              </a:rPr>
              <a:t>„Przywróć naszą Ziemię”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98FA3DFA-6CD2-4331-B77E-A87480CB0A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pl-PL" sz="13900" dirty="0">
                <a:latin typeface="Segoe Script" panose="030B0504020000000003" pitchFamily="66" charset="0"/>
              </a:rPr>
              <a:t>Klasa 5A</a:t>
            </a:r>
          </a:p>
          <a:p>
            <a:endParaRPr lang="pl-PL" dirty="0"/>
          </a:p>
          <a:p>
            <a:endParaRPr lang="pl-PL" dirty="0"/>
          </a:p>
          <a:p>
            <a:r>
              <a:rPr lang="pl-PL" sz="3800" dirty="0">
                <a:latin typeface="Segoe Script" panose="030B0504020000000003" pitchFamily="66" charset="0"/>
              </a:rPr>
              <a:t>Z pomocą koleżanek i kolegów z klasy wykonał Kacper Krówka.</a:t>
            </a:r>
          </a:p>
        </p:txBody>
      </p:sp>
    </p:spTree>
    <p:extLst>
      <p:ext uri="{BB962C8B-B14F-4D97-AF65-F5344CB8AC3E}">
        <p14:creationId xmlns:p14="http://schemas.microsoft.com/office/powerpoint/2010/main" val="41307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3A85F7A-9883-4A8F-AABF-FE896AE03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183" y="444554"/>
            <a:ext cx="10515600" cy="3555947"/>
          </a:xfr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pl-PL" sz="6600" b="1" dirty="0">
                <a:latin typeface="Segoe Script" panose="030B0504020000000003" pitchFamily="66" charset="0"/>
              </a:rPr>
              <a:t>Nasza klasa 5a dba o środowisko naturalne.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E20E128-F880-447D-B0CC-A0BA2216F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183" y="3429000"/>
            <a:ext cx="10515600" cy="270832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pl-PL" sz="3600" dirty="0"/>
              <a:t>Możemy to robić na wiele sposobów. Przedstawiliśmy kilka z nich.</a:t>
            </a:r>
          </a:p>
          <a:p>
            <a:r>
              <a:rPr lang="pl-PL" sz="3600" dirty="0"/>
              <a:t>Jesteśmy przekonani że przez nasze działania przyczyniamy  się do ograniczenia zanieczyszczeń środowiska.  </a:t>
            </a:r>
          </a:p>
        </p:txBody>
      </p:sp>
    </p:spTree>
    <p:extLst>
      <p:ext uri="{BB962C8B-B14F-4D97-AF65-F5344CB8AC3E}">
        <p14:creationId xmlns:p14="http://schemas.microsoft.com/office/powerpoint/2010/main" val="64118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FE2D0C5B-B06E-4C59-9253-B78C4EB97123}"/>
              </a:ext>
            </a:extLst>
          </p:cNvPr>
          <p:cNvSpPr txBox="1"/>
          <p:nvPr/>
        </p:nvSpPr>
        <p:spPr>
          <a:xfrm>
            <a:off x="846535" y="1351508"/>
            <a:ext cx="5668565" cy="41549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l-PL" sz="4400" dirty="0"/>
              <a:t>Drzewa są bardzo ważnym elementem przyrody, niezależnie od tego gdzie rosną: w lesie, w szczerym polu czy  w ogrodzie.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9DDAB13A-607C-4E1D-84AD-FD41687D2E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2" r="11626"/>
          <a:stretch/>
        </p:blipFill>
        <p:spPr>
          <a:xfrm>
            <a:off x="6515100" y="1085851"/>
            <a:ext cx="3814763" cy="5243512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646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853B695-246C-439C-8E47-BAE1D52446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79808" y="2937466"/>
            <a:ext cx="2966555" cy="3551239"/>
          </a:xfrm>
        </p:spPr>
        <p:txBody>
          <a:bodyPr>
            <a:noAutofit/>
          </a:bodyPr>
          <a:lstStyle/>
          <a:p>
            <a:r>
              <a:rPr lang="pl-PL" sz="3600" b="1" dirty="0">
                <a:latin typeface="Segoe Script" panose="030B0504020000000003" pitchFamily="66" charset="0"/>
              </a:rPr>
              <a:t>Kacper i Oliwier zasadzili drzewa w swoich ogrodach.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E311A5E7-E787-4288-9C43-0A6112EF01A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8" b="14102"/>
          <a:stretch/>
        </p:blipFill>
        <p:spPr>
          <a:xfrm>
            <a:off x="7829386" y="757238"/>
            <a:ext cx="3919461" cy="5329237"/>
          </a:xfr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39F65FC8-AF27-461C-8E02-DFB196A8E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" y="657225"/>
            <a:ext cx="4157663" cy="5543550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0649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91F7C80-E3BE-478C-9EA4-82AA14444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40" y="1"/>
            <a:ext cx="6126320" cy="1690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pl-PL" dirty="0"/>
              <a:t>O wszystkie rośliny należy dbać aby zdrowo rosły i oczyszczały powietrze.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07957A4-AAB9-459C-A992-42CE75AD7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05" y="316951"/>
            <a:ext cx="3355534" cy="4485727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B6CB723C-10FE-4EB6-9F43-FDD40AFFE9BE}"/>
              </a:ext>
            </a:extLst>
          </p:cNvPr>
          <p:cNvSpPr txBox="1"/>
          <p:nvPr/>
        </p:nvSpPr>
        <p:spPr>
          <a:xfrm>
            <a:off x="1071563" y="5691187"/>
            <a:ext cx="1020127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800" dirty="0"/>
              <a:t>Ania i Bartek podlewają młode roślinki. 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xmlns="" id="{566EF372-0980-4859-A9B1-B6C6843D1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9340" y="2009775"/>
            <a:ext cx="4935177" cy="3362325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02346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CB10489-6949-4535-8F1F-C8A870D54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800" b="1" dirty="0">
                <a:latin typeface="Segoe Script" panose="030B0504020000000003" pitchFamily="66" charset="0"/>
              </a:rPr>
              <a:t>Staramy się aby roślin było jak najwięcej.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8DD7FD59-EDDA-495A-B636-8FA43C72E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4" y="3825875"/>
            <a:ext cx="5076825" cy="248193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pl-PL" sz="4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Wiktoria sadzi kwiatki aby w naszym najbliższym otoczeniu było kolorowo.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AE935363-43FD-4A0A-859D-19A751EC86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" t="27912" r="-358" b="907"/>
          <a:stretch/>
        </p:blipFill>
        <p:spPr>
          <a:xfrm>
            <a:off x="5786935" y="1557339"/>
            <a:ext cx="4914404" cy="4750472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00702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4E5616B-90DA-4A4C-A33B-8DC528D4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90" y="185980"/>
            <a:ext cx="4847013" cy="1894673"/>
          </a:xfrm>
          <a:solidFill>
            <a:srgbClr val="92D05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bg1"/>
                </a:solidFill>
              </a:rPr>
              <a:t/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/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„</a:t>
            </a:r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to dziadek nasz a my dzieci jego idziemy do niego”</a:t>
            </a: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>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F9E22021-BB91-4D39-8488-0D834450D4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1" b="18939"/>
          <a:stretch/>
        </p:blipFill>
        <p:spPr>
          <a:xfrm>
            <a:off x="5964223" y="1290240"/>
            <a:ext cx="5711199" cy="4581922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471FC8F1-AAC6-41A5-B3EC-7EE4744AB124}"/>
              </a:ext>
            </a:extLst>
          </p:cNvPr>
          <p:cNvSpPr txBox="1"/>
          <p:nvPr/>
        </p:nvSpPr>
        <p:spPr>
          <a:xfrm>
            <a:off x="608388" y="3009840"/>
            <a:ext cx="4717215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rgbClr val="FFFF00"/>
                </a:solidFill>
              </a:rPr>
              <a:t>Ola zbiera śmieci rozrzucone w lesie aby spacer po nim był przyjemnością zarówno dla ludzi jak i zwierząt</a:t>
            </a:r>
          </a:p>
        </p:txBody>
      </p:sp>
    </p:spTree>
    <p:extLst>
      <p:ext uri="{BB962C8B-B14F-4D97-AF65-F5344CB8AC3E}">
        <p14:creationId xmlns:p14="http://schemas.microsoft.com/office/powerpoint/2010/main" val="219108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681FD4A-84A3-40A0-9D3D-1BA2CDED2C4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pl-PL" dirty="0"/>
              <a:t>Kacper również jest miłośnikiem czystego lasu i nie lubi kiedy jest zaśmiecony. 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xmlns="" id="{32E93997-AC2E-440E-9A16-D642653D52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248" y="1816893"/>
            <a:ext cx="3270052" cy="4360070"/>
          </a:xfr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xmlns="" id="{9E8F029F-12EF-4E49-892B-8239BED34A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3" r="14450" b="44856"/>
          <a:stretch/>
        </p:blipFill>
        <p:spPr>
          <a:xfrm>
            <a:off x="7378700" y="1825625"/>
            <a:ext cx="3568700" cy="4458051"/>
          </a:xfr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184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8D9E85E-52A4-497A-A4E4-1229D6FED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59" y="1735810"/>
            <a:ext cx="11623729" cy="2468105"/>
          </a:xfrm>
        </p:spPr>
        <p:txBody>
          <a:bodyPr>
            <a:noAutofit/>
          </a:bodyPr>
          <a:lstStyle/>
          <a:p>
            <a:pPr algn="ctr"/>
            <a:r>
              <a:rPr lang="pl-PL" dirty="0" err="1">
                <a:solidFill>
                  <a:schemeClr val="bg1"/>
                </a:solidFill>
              </a:rPr>
              <a:t>Fotowoltaika</a:t>
            </a:r>
            <a:r>
              <a:rPr lang="pl-PL" dirty="0">
                <a:solidFill>
                  <a:schemeClr val="bg1"/>
                </a:solidFill>
              </a:rPr>
              <a:t>, a właściwie panele fotowoltaiczne zamieniają energię promieniowania słonecznego w energię elektryczną.</a:t>
            </a:r>
          </a:p>
        </p:txBody>
      </p:sp>
    </p:spTree>
    <p:extLst>
      <p:ext uri="{BB962C8B-B14F-4D97-AF65-F5344CB8AC3E}">
        <p14:creationId xmlns:p14="http://schemas.microsoft.com/office/powerpoint/2010/main" val="70601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ymbol zastępczy zawartości 22">
            <a:extLst>
              <a:ext uri="{FF2B5EF4-FFF2-40B4-BE49-F238E27FC236}">
                <a16:creationId xmlns:a16="http://schemas.microsoft.com/office/drawing/2014/main" xmlns="" id="{1A92A9D6-5AFA-4574-9A9E-26D65408B5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90" b="14073"/>
          <a:stretch/>
        </p:blipFill>
        <p:spPr>
          <a:xfrm>
            <a:off x="400113" y="365125"/>
            <a:ext cx="7598579" cy="3390901"/>
          </a:xfrm>
          <a:ln>
            <a:solidFill>
              <a:srgbClr val="FFFF00"/>
            </a:solidFill>
          </a:ln>
        </p:spPr>
      </p:pic>
      <p:pic>
        <p:nvPicPr>
          <p:cNvPr id="30" name="Symbol zastępczy zawartości 29">
            <a:extLst>
              <a:ext uri="{FF2B5EF4-FFF2-40B4-BE49-F238E27FC236}">
                <a16:creationId xmlns:a16="http://schemas.microsoft.com/office/drawing/2014/main" xmlns="" id="{E977ED38-7560-4CAB-B26A-0A99E1E01C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58552" y="1300163"/>
            <a:ext cx="5161935" cy="5130801"/>
          </a:xfrm>
          <a:prstGeom prst="rect">
            <a:avLst/>
          </a:prstGeom>
          <a:ln>
            <a:solidFill>
              <a:srgbClr val="92D050"/>
            </a:solidFill>
          </a:ln>
        </p:spPr>
      </p:pic>
      <p:sp>
        <p:nvSpPr>
          <p:cNvPr id="34" name="Tytuł 1">
            <a:extLst>
              <a:ext uri="{FF2B5EF4-FFF2-40B4-BE49-F238E27FC236}">
                <a16:creationId xmlns:a16="http://schemas.microsoft.com/office/drawing/2014/main" xmlns="" id="{CD4E9D40-CBC8-473D-8DD5-E043720D0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99" y="4071694"/>
            <a:ext cx="5843668" cy="278630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pl-PL" sz="4000" b="1" dirty="0"/>
              <a:t>Ania i Julia  użytkują panele fotowoltaiczne , które nie zanieczyszczają środowiska dzięki czemu mamy czystsze powietrze</a:t>
            </a:r>
            <a:r>
              <a:rPr lang="pl-PL" sz="4000" b="1" dirty="0">
                <a:solidFill>
                  <a:schemeClr val="bg1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33336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71AD833-EAAD-44A4-9039-EF7ECF7BC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63" y="330678"/>
            <a:ext cx="10968037" cy="1788721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Segregacja odpadów jest bardzo ważna. Dzięki temu łatwiej wykorzystać je do recyklingu. </a:t>
            </a:r>
            <a:br>
              <a:rPr lang="pl-PL" dirty="0"/>
            </a:br>
            <a:r>
              <a:rPr lang="pl-PL" dirty="0"/>
              <a:t>Kacper i Damian segregują odpady. 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xmlns="" id="{CAAA7552-6FBA-4ED2-9166-16DEB5AB04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796" y="1690688"/>
            <a:ext cx="3255004" cy="4351338"/>
          </a:xfrm>
        </p:spPr>
      </p:pic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xmlns="" id="{FB056CF3-F60C-4CA1-8962-D3AA58BF66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11" y="2119399"/>
            <a:ext cx="5994880" cy="4373476"/>
          </a:xfr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7351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08299CF-48DE-4B33-BD03-6D35572D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2092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pl-PL" sz="3600" dirty="0"/>
              <a:t>Rośliny tak jak ludzie potrzebują wody. Jednak rośliny możemy podlewać deszczówką zebraną do odpowiednich pojemników.</a:t>
            </a:r>
            <a:br>
              <a:rPr lang="pl-PL" sz="3600" dirty="0"/>
            </a:br>
            <a:endParaRPr lang="pl-PL" sz="3600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xmlns="" id="{5C5EC948-0EAB-4A41-9392-072405B316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792" y="2255838"/>
            <a:ext cx="3255004" cy="4351338"/>
          </a:xfrm>
          <a:ln>
            <a:solidFill>
              <a:srgbClr val="FFFF00"/>
            </a:solidFill>
          </a:ln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xmlns="" id="{0058F8E9-50A3-452F-86FD-FBC9BBAC24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085" y="2255838"/>
            <a:ext cx="3255004" cy="4351338"/>
          </a:xfrm>
          <a:ln>
            <a:solidFill>
              <a:srgbClr val="FFFF00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2B54261F-015A-4C79-8FFD-DC11AF32DF29}"/>
              </a:ext>
            </a:extLst>
          </p:cNvPr>
          <p:cNvSpPr txBox="1"/>
          <p:nvPr/>
        </p:nvSpPr>
        <p:spPr>
          <a:xfrm>
            <a:off x="529911" y="3692108"/>
            <a:ext cx="37321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/>
              <a:t>Kacper zebrał deszczówkę i podlewa nią rośliny</a:t>
            </a:r>
          </a:p>
        </p:txBody>
      </p:sp>
    </p:spTree>
    <p:extLst>
      <p:ext uri="{BB962C8B-B14F-4D97-AF65-F5344CB8AC3E}">
        <p14:creationId xmlns:p14="http://schemas.microsoft.com/office/powerpoint/2010/main" val="315706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FA2D220-ACFA-4517-9DE6-04150CF54BD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pl-PL" sz="6600" dirty="0"/>
              <a:t>Dziękujemy za uwagę !!!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xmlns="" id="{DA8886A1-72F5-4229-9E16-18B9CC642F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596" y="1690688"/>
            <a:ext cx="7212807" cy="4750951"/>
          </a:xfrm>
        </p:spPr>
      </p:pic>
    </p:spTree>
    <p:extLst>
      <p:ext uri="{BB962C8B-B14F-4D97-AF65-F5344CB8AC3E}">
        <p14:creationId xmlns:p14="http://schemas.microsoft.com/office/powerpoint/2010/main" val="71990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226</Words>
  <Application>Microsoft Office PowerPoint</Application>
  <PresentationFormat>Panoramiczny</PresentationFormat>
  <Paragraphs>24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Segoe Script</vt:lpstr>
      <vt:lpstr>Times New Roman</vt:lpstr>
      <vt:lpstr>Motyw pakietu Office</vt:lpstr>
      <vt:lpstr>„Przywróć naszą Ziemię”</vt:lpstr>
      <vt:lpstr>Nasza klasa 5a dba o środowisko naturalne.</vt:lpstr>
      <vt:lpstr>Prezentacja programu PowerPoint</vt:lpstr>
      <vt:lpstr>Kacper i Oliwier zasadzili drzewa w swoich ogrodach. </vt:lpstr>
      <vt:lpstr>O wszystkie rośliny należy dbać aby zdrowo rosły i oczyszczały powietrze. </vt:lpstr>
      <vt:lpstr>Staramy się aby roślin było jak najwięcej. </vt:lpstr>
      <vt:lpstr>  „Las to dziadek nasz a my dzieci jego idziemy do niego”   .</vt:lpstr>
      <vt:lpstr>Kacper również jest miłośnikiem czystego lasu i nie lubi kiedy jest zaśmiecony. </vt:lpstr>
      <vt:lpstr>Fotowoltaika, a właściwie panele fotowoltaiczne zamieniają energię promieniowania słonecznego w energię elektryczną.</vt:lpstr>
      <vt:lpstr>Ania i Julia  użytkują panele fotowoltaiczne , które nie zanieczyszczają środowiska dzięki czemu mamy czystsze powietrze.  </vt:lpstr>
      <vt:lpstr>Segregacja odpadów jest bardzo ważna. Dzięki temu łatwiej wykorzystać je do recyklingu.  Kacper i Damian segregują odpady. </vt:lpstr>
      <vt:lpstr>Rośliny tak jak ludzie potrzebują wody. Jednak rośliny możemy podlewać deszczówką zebraną do odpowiednich pojemników. </vt:lpstr>
      <vt:lpstr>Dziękujemy za uwagę 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„Przywróć naszą Ziemię”</dc:title>
  <dc:creator>Małgorzata Krówka</dc:creator>
  <cp:lastModifiedBy>Mamcia</cp:lastModifiedBy>
  <cp:revision>19</cp:revision>
  <dcterms:created xsi:type="dcterms:W3CDTF">2021-04-22T18:04:23Z</dcterms:created>
  <dcterms:modified xsi:type="dcterms:W3CDTF">2021-04-26T16:44:12Z</dcterms:modified>
</cp:coreProperties>
</file>