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B8DF4A8-1734-42EF-BE84-BB9A73E1EDE2}" type="datetimeFigureOut">
              <a:rPr lang="pl-PL" smtClean="0"/>
              <a:t>23.04.2021</a:t>
            </a:fld>
            <a:endParaRPr lang="pl-PL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FB63248-EF2E-4D65-A9EF-74C38F1AC053}" type="slidenum">
              <a:rPr lang="pl-PL" smtClean="0"/>
              <a:t>‹#›</a:t>
            </a:fld>
            <a:endParaRPr lang="pl-PL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DF4A8-1734-42EF-BE84-BB9A73E1EDE2}" type="datetimeFigureOut">
              <a:rPr lang="pl-PL" smtClean="0"/>
              <a:t>23.04.2021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3248-EF2E-4D65-A9EF-74C38F1AC05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DF4A8-1734-42EF-BE84-BB9A73E1EDE2}" type="datetimeFigureOut">
              <a:rPr lang="pl-PL" smtClean="0"/>
              <a:t>23.04.2021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3248-EF2E-4D65-A9EF-74C38F1AC05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DF4A8-1734-42EF-BE84-BB9A73E1EDE2}" type="datetimeFigureOut">
              <a:rPr lang="pl-PL" smtClean="0"/>
              <a:t>23.04.2021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3248-EF2E-4D65-A9EF-74C38F1AC053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DF4A8-1734-42EF-BE84-BB9A73E1EDE2}" type="datetimeFigureOut">
              <a:rPr lang="pl-PL" smtClean="0"/>
              <a:t>23.04.2021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3248-EF2E-4D65-A9EF-74C38F1AC05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DF4A8-1734-42EF-BE84-BB9A73E1EDE2}" type="datetimeFigureOut">
              <a:rPr lang="pl-PL" smtClean="0"/>
              <a:t>23.04.2021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3248-EF2E-4D65-A9EF-74C38F1AC05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DF4A8-1734-42EF-BE84-BB9A73E1EDE2}" type="datetimeFigureOut">
              <a:rPr lang="pl-PL" smtClean="0"/>
              <a:t>23.04.2021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3248-EF2E-4D65-A9EF-74C38F1AC05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DF4A8-1734-42EF-BE84-BB9A73E1EDE2}" type="datetimeFigureOut">
              <a:rPr lang="pl-PL" smtClean="0"/>
              <a:t>23.04.2021</a:t>
            </a:fld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3248-EF2E-4D65-A9EF-74C38F1AC053}" type="slidenum">
              <a:rPr lang="pl-PL" smtClean="0"/>
              <a:t>‹#›</a:t>
            </a:fld>
            <a:endParaRPr lang="pl-PL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DF4A8-1734-42EF-BE84-BB9A73E1EDE2}" type="datetimeFigureOut">
              <a:rPr lang="pl-PL" smtClean="0"/>
              <a:t>23.04.2021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3248-EF2E-4D65-A9EF-74C38F1AC05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DF4A8-1734-42EF-BE84-BB9A73E1EDE2}" type="datetimeFigureOut">
              <a:rPr lang="pl-PL" smtClean="0"/>
              <a:t>23.04.2021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3248-EF2E-4D65-A9EF-74C38F1AC05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DF4A8-1734-42EF-BE84-BB9A73E1EDE2}" type="datetimeFigureOut">
              <a:rPr lang="pl-PL" smtClean="0"/>
              <a:t>23.04.2021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63248-EF2E-4D65-A9EF-74C38F1AC053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B8DF4A8-1734-42EF-BE84-BB9A73E1EDE2}" type="datetimeFigureOut">
              <a:rPr lang="pl-PL" smtClean="0"/>
              <a:t>23.04.2021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FB63248-EF2E-4D65-A9EF-74C38F1AC053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644008" y="2420888"/>
            <a:ext cx="3456384" cy="1944216"/>
          </a:xfrm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pl-PL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Condensed" pitchFamily="34" charset="0"/>
                <a:cs typeface="Times New Roman" pitchFamily="18" charset="0"/>
              </a:rPr>
              <a:t>„Przywróć naszą Ziemię</a:t>
            </a:r>
            <a:r>
              <a:rPr lang="pl-PL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" pitchFamily="34" charset="0"/>
                <a:cs typeface="Times New Roman" pitchFamily="18" charset="0"/>
              </a:rPr>
              <a:t>”</a:t>
            </a:r>
            <a:endParaRPr lang="pl-PL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" pitchFamily="34" charset="0"/>
              <a:cs typeface="Times New Roman" pitchFamily="18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456192"/>
          </a:xfrm>
        </p:spPr>
        <p:txBody>
          <a:bodyPr>
            <a:normAutofit fontScale="77500" lnSpcReduction="20000"/>
          </a:bodyPr>
          <a:lstStyle/>
          <a:p>
            <a:endParaRPr lang="pl-PL" dirty="0" smtClean="0"/>
          </a:p>
          <a:p>
            <a:endParaRPr lang="pl-PL" dirty="0"/>
          </a:p>
          <a:p>
            <a:r>
              <a:rPr lang="pl-PL" sz="2900" i="1" dirty="0" smtClean="0"/>
              <a:t>                         Klasa 7a</a:t>
            </a:r>
          </a:p>
          <a:p>
            <a:endParaRPr lang="pl-PL" sz="1050" dirty="0" smtClean="0"/>
          </a:p>
          <a:p>
            <a:endParaRPr lang="pl-PL" sz="1050" b="1" i="1" dirty="0" smtClean="0"/>
          </a:p>
          <a:p>
            <a:endParaRPr lang="pl-PL" sz="900" b="1" i="1" dirty="0" smtClean="0"/>
          </a:p>
          <a:p>
            <a:endParaRPr lang="pl-PL" sz="900" b="1" i="1" dirty="0"/>
          </a:p>
          <a:p>
            <a:pPr algn="r"/>
            <a:r>
              <a:rPr lang="pl-PL" sz="900" b="1" i="1" dirty="0" smtClean="0"/>
              <a:t>Wykonali : Łukasz Bździuch i Zuzanna Stanisławska</a:t>
            </a:r>
            <a:endParaRPr lang="pl-PL" sz="1500" b="1" i="1" dirty="0"/>
          </a:p>
          <a:p>
            <a:endParaRPr lang="pl-PL" dirty="0" smtClean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2655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Jakie działania podejmujemy by chronić naszą Ziemię?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24" y="2204864"/>
            <a:ext cx="7620000" cy="3888432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59632" y="2394591"/>
            <a:ext cx="6777317" cy="3508977"/>
          </a:xfrm>
        </p:spPr>
        <p:txBody>
          <a:bodyPr/>
          <a:lstStyle/>
          <a:p>
            <a:endParaRPr lang="pl-PL" dirty="0" smtClean="0"/>
          </a:p>
          <a:p>
            <a:endParaRPr lang="pl-PL" sz="2000" dirty="0" smtClean="0"/>
          </a:p>
          <a:p>
            <a:endParaRPr lang="pl-PL" sz="2000" dirty="0" smtClean="0"/>
          </a:p>
          <a:p>
            <a:pPr marL="68580" indent="0">
              <a:buNone/>
            </a:pPr>
            <a:r>
              <a:rPr lang="pl-PL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Środowisko możemy chronić na różne sposoby.</a:t>
            </a:r>
          </a:p>
          <a:p>
            <a:pPr marL="68580" indent="0">
              <a:buNone/>
            </a:pPr>
            <a:r>
              <a:rPr lang="pl-PL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 nasze działania, które podejmujemy, aby nasza Ziemia stała się czystsza i lepsza.</a:t>
            </a:r>
          </a:p>
          <a:p>
            <a:endParaRPr lang="pl-PL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94434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Sprzątanie środowiska</a:t>
            </a:r>
            <a:endParaRPr lang="pl-PL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20888"/>
            <a:ext cx="2684057" cy="2448272"/>
          </a:xfr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492896"/>
            <a:ext cx="2629791" cy="2376264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611560" y="5949280"/>
            <a:ext cx="7920880" cy="52322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smtClean="0"/>
              <a:t>Na przestrzeni ostatnich lat nasza planeta jest coraz bardziej zanieczyszczona. Powinniśmy o nią dbać i zamiast śmiecić sprzątać po innych.</a:t>
            </a:r>
            <a:endParaRPr lang="pl-PL" sz="14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467544" y="4888130"/>
            <a:ext cx="1584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Martyna R.</a:t>
            </a:r>
            <a:endParaRPr lang="pl-PL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7672530" y="4869160"/>
            <a:ext cx="10764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Julka Ś</a:t>
            </a:r>
            <a:r>
              <a:rPr lang="pl-PL" sz="1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l-PL" sz="1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448454"/>
            <a:ext cx="2232248" cy="2448272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4255513" y="4869160"/>
            <a:ext cx="16846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Martyna S.</a:t>
            </a:r>
            <a:endParaRPr lang="pl-PL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140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55453" y="188640"/>
            <a:ext cx="7024744" cy="1143000"/>
          </a:xfrm>
        </p:spPr>
        <p:txBody>
          <a:bodyPr/>
          <a:lstStyle/>
          <a:p>
            <a:r>
              <a:rPr lang="pl-PL" b="1" i="1" dirty="0" smtClean="0"/>
              <a:t>       </a:t>
            </a:r>
            <a:r>
              <a:rPr lang="pl-PL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Segregacja śmieci </a:t>
            </a:r>
            <a:endParaRPr lang="pl-PL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340768"/>
            <a:ext cx="3888432" cy="3672408"/>
          </a:xfrm>
        </p:spPr>
      </p:pic>
      <p:sp>
        <p:nvSpPr>
          <p:cNvPr id="7" name="pole tekstowe 6"/>
          <p:cNvSpPr txBox="1"/>
          <p:nvPr/>
        </p:nvSpPr>
        <p:spPr>
          <a:xfrm>
            <a:off x="611560" y="5157192"/>
            <a:ext cx="7920880" cy="1323439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600" dirty="0" smtClean="0"/>
              <a:t>Powinniśmy segregować śmieci, ponieważ </a:t>
            </a:r>
            <a:r>
              <a:rPr lang="pl-PL" sz="1600" dirty="0"/>
              <a:t> </a:t>
            </a:r>
            <a:r>
              <a:rPr lang="pl-PL" sz="1600" dirty="0" smtClean="0"/>
              <a:t>rozdzielając </a:t>
            </a:r>
            <a:r>
              <a:rPr lang="pl-PL" sz="1600" dirty="0"/>
              <a:t>je w gospodarstwie domowym </a:t>
            </a:r>
            <a:r>
              <a:rPr lang="pl-PL" sz="1600" dirty="0" smtClean="0"/>
              <a:t> ograniczamy </a:t>
            </a:r>
            <a:r>
              <a:rPr lang="pl-PL" sz="1600" dirty="0"/>
              <a:t>tony śmieci, które zanieczyszczają środowisko, a to z kolei powoduje, że minimalizujemy zagrożenia dla życia i zdrowia ludzi. Innym dobrodziejstwem </a:t>
            </a:r>
            <a:r>
              <a:rPr lang="pl-PL" sz="1600" dirty="0" smtClean="0"/>
              <a:t> segregacji </a:t>
            </a:r>
            <a:r>
              <a:rPr lang="pl-PL" sz="1600" dirty="0"/>
              <a:t>odpadów jest pozyskiwanie surowców wtórnych, co skutkuje mniejszym </a:t>
            </a:r>
            <a:r>
              <a:rPr lang="pl-PL" sz="1600" dirty="0" smtClean="0"/>
              <a:t> zużyciem  zasobów </a:t>
            </a:r>
            <a:r>
              <a:rPr lang="pl-PL" sz="1600" dirty="0"/>
              <a:t>naturalnych.</a:t>
            </a:r>
            <a:r>
              <a:rPr lang="pl-PL" sz="1600" dirty="0" smtClean="0"/>
              <a:t> </a:t>
            </a:r>
            <a:endParaRPr lang="pl-PL" sz="160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5767900" y="4968547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Ola K.</a:t>
            </a:r>
            <a:endParaRPr lang="pl-PL" sz="1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51385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pl-PL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Odnawialne źródła energii </a:t>
            </a:r>
            <a:br>
              <a:rPr lang="pl-PL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(OZE) </a:t>
            </a:r>
            <a:endParaRPr lang="pl-PL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772816"/>
            <a:ext cx="4542199" cy="2664296"/>
          </a:xfrm>
        </p:spPr>
      </p:pic>
      <p:sp>
        <p:nvSpPr>
          <p:cNvPr id="5" name="pole tekstowe 4"/>
          <p:cNvSpPr txBox="1"/>
          <p:nvPr/>
        </p:nvSpPr>
        <p:spPr>
          <a:xfrm>
            <a:off x="683568" y="4688372"/>
            <a:ext cx="7920880" cy="1754326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 smtClean="0"/>
              <a:t>Odnawialne źródła energii, takie jak </a:t>
            </a:r>
            <a:r>
              <a:rPr lang="pl-PL" dirty="0" err="1" smtClean="0"/>
              <a:t>fotowoltaika</a:t>
            </a:r>
            <a:r>
              <a:rPr lang="pl-PL" dirty="0" smtClean="0"/>
              <a:t> nie zanieczyszczają środowiska i pomagają zaoszczędzić prąd. W ostatnich latach stało się to popularne i coraz bardziej opłacalne. </a:t>
            </a:r>
            <a:r>
              <a:rPr lang="pl-PL" dirty="0"/>
              <a:t>Obszar naszego kraju ma bardzo nierówny rozkład promieniowania w ciągu roku. Ma to ścisły związek ze zmianami pór roku. Najwięcej promieni słonecznych w Polsce dociera do południowej części województwa lubelskiego.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5953118" y="4423536"/>
            <a:ext cx="1368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Łukasz B.</a:t>
            </a:r>
            <a:endParaRPr lang="pl-PL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447095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59628" y="404664"/>
            <a:ext cx="7024744" cy="1143000"/>
          </a:xfrm>
        </p:spPr>
        <p:txBody>
          <a:bodyPr/>
          <a:lstStyle/>
          <a:p>
            <a:r>
              <a:rPr lang="pl-PL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Oszczędzanie wody</a:t>
            </a:r>
            <a:endParaRPr lang="pl-PL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81885"/>
            <a:ext cx="2479622" cy="2644930"/>
          </a:xfr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204864"/>
            <a:ext cx="2294176" cy="2342988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611560" y="4615847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Lidka Ś.</a:t>
            </a:r>
            <a:endParaRPr lang="pl-PL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4116966" y="4614985"/>
            <a:ext cx="2088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Zuzia S.</a:t>
            </a:r>
            <a:endParaRPr lang="pl-PL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814291" y="5286570"/>
            <a:ext cx="7629996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 smtClean="0"/>
              <a:t>Powinniśmy oszczędzać wodę nie tylko ze względu na wysokie rachunki czy też ekologiczny trend, ale też ze względu na to, że zasoby wodne w Polsce nie są zbyt duże i mogą się kiedyś skończyć.</a:t>
            </a:r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153" y="1881414"/>
            <a:ext cx="2480400" cy="2734433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6402682" y="4615847"/>
            <a:ext cx="19332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05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Zosia P.</a:t>
            </a:r>
            <a:endParaRPr lang="pl-PL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935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7024744" cy="1143000"/>
          </a:xfrm>
        </p:spPr>
        <p:txBody>
          <a:bodyPr>
            <a:normAutofit/>
          </a:bodyPr>
          <a:lstStyle/>
          <a:p>
            <a:r>
              <a:rPr lang="pl-PL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Ratowanie lasów</a:t>
            </a:r>
            <a:endParaRPr lang="pl-PL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26214"/>
            <a:ext cx="3883738" cy="3389444"/>
          </a:xfrm>
        </p:spPr>
      </p:pic>
      <p:sp>
        <p:nvSpPr>
          <p:cNvPr id="5" name="pole tekstowe 4"/>
          <p:cNvSpPr txBox="1"/>
          <p:nvPr/>
        </p:nvSpPr>
        <p:spPr>
          <a:xfrm>
            <a:off x="683568" y="5557881"/>
            <a:ext cx="7992888" cy="646331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 smtClean="0"/>
              <a:t>Powinniśmy dbać o drzewa i je sadzić. Również nie zaśmiecać lasów i nie niszczyć drzew.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544246" y="5092774"/>
            <a:ext cx="100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Zuzia S.</a:t>
            </a:r>
            <a:endParaRPr lang="pl-PL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082" y="1679309"/>
            <a:ext cx="3586342" cy="341485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7457909" y="5092774"/>
            <a:ext cx="12961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Marysia P.</a:t>
            </a:r>
            <a:endParaRPr lang="pl-PL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80493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9464" y="476672"/>
            <a:ext cx="7024744" cy="1143000"/>
          </a:xfrm>
        </p:spPr>
        <p:txBody>
          <a:bodyPr/>
          <a:lstStyle/>
          <a:p>
            <a:r>
              <a:rPr lang="pl-PL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Dbanie o pszczoły</a:t>
            </a:r>
            <a:endParaRPr lang="pl-PL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789" y="1700808"/>
            <a:ext cx="4680520" cy="3384376"/>
          </a:xfrm>
        </p:spPr>
      </p:pic>
      <p:sp>
        <p:nvSpPr>
          <p:cNvPr id="5" name="pole tekstowe 4"/>
          <p:cNvSpPr txBox="1"/>
          <p:nvPr/>
        </p:nvSpPr>
        <p:spPr>
          <a:xfrm>
            <a:off x="1045665" y="5445224"/>
            <a:ext cx="6912768" cy="877163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 smtClean="0"/>
              <a:t>Możemy dbać o pszczoły w następujący sposób: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100" dirty="0" smtClean="0"/>
              <a:t>Nie opryskując roślin trującymi środkami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100" dirty="0" smtClean="0"/>
              <a:t>Zakładając ule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100" dirty="0" smtClean="0"/>
              <a:t>Zakładając rabaty/ łąki kwietne  </a:t>
            </a:r>
            <a:endParaRPr lang="pl-PL" sz="11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6193366" y="5033374"/>
            <a:ext cx="1368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Łukasz B.</a:t>
            </a:r>
            <a:endParaRPr lang="pl-PL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881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052736"/>
            <a:ext cx="4536504" cy="4677390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2420888"/>
            <a:ext cx="7024744" cy="1143000"/>
          </a:xfrm>
        </p:spPr>
        <p:txBody>
          <a:bodyPr>
            <a:normAutofit/>
          </a:bodyPr>
          <a:lstStyle/>
          <a:p>
            <a:r>
              <a:rPr lang="pl-PL" sz="4400" b="1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Dziękujemy za uwagę! ;)</a:t>
            </a:r>
            <a:endParaRPr lang="pl-PL" sz="4400" b="1" i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106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119</TotalTime>
  <Words>263</Words>
  <Application>Microsoft Office PowerPoint</Application>
  <PresentationFormat>Pokaz na ekranie (4:3)</PresentationFormat>
  <Paragraphs>43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Austin</vt:lpstr>
      <vt:lpstr>„Przywróć naszą Ziemię”</vt:lpstr>
      <vt:lpstr>Jakie działania podejmujemy by chronić naszą Ziemię?</vt:lpstr>
      <vt:lpstr>Sprzątanie środowiska</vt:lpstr>
      <vt:lpstr>       Segregacja śmieci </vt:lpstr>
      <vt:lpstr>Odnawialne źródła energii  (OZE) </vt:lpstr>
      <vt:lpstr>      Oszczędzanie wody</vt:lpstr>
      <vt:lpstr>      Ratowanie lasów</vt:lpstr>
      <vt:lpstr>       Dbanie o pszczoły</vt:lpstr>
      <vt:lpstr>Dziękujemy za uwagę! ;)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„Przywróć naszą Ziemię”</dc:title>
  <dc:creator>Użytkownik systemu Windows</dc:creator>
  <cp:lastModifiedBy>Użytkownik systemu Windows</cp:lastModifiedBy>
  <cp:revision>11</cp:revision>
  <dcterms:created xsi:type="dcterms:W3CDTF">2021-04-22T15:14:10Z</dcterms:created>
  <dcterms:modified xsi:type="dcterms:W3CDTF">2021-04-23T17:09:15Z</dcterms:modified>
</cp:coreProperties>
</file>